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869AD5-E46C-E34B-8B6D-C544D26C71C4}" type="doc">
      <dgm:prSet loTypeId="urn:microsoft.com/office/officeart/2005/8/layout/radial5" loCatId="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935CACD-E812-EF48-A7C7-A2450ED009FF}">
      <dgm:prSet phldrT="[Текст]" custT="1"/>
      <dgm:spPr/>
      <dgm:t>
        <a:bodyPr/>
        <a:lstStyle/>
        <a:p>
          <a:r>
            <a:rPr lang="ru-RU" sz="1600" dirty="0">
              <a:latin typeface="Ayuthaya"/>
              <a:cs typeface="Ayuthaya"/>
            </a:rPr>
            <a:t>Как родители могут поддерживать детскую инициативу</a:t>
          </a:r>
        </a:p>
      </dgm:t>
    </dgm:pt>
    <dgm:pt modelId="{9E4511A0-E98E-554E-AE26-814161E3AE83}" type="parTrans" cxnId="{8E5A7F7B-41A5-DC47-AE35-BE7017115310}">
      <dgm:prSet/>
      <dgm:spPr/>
      <dgm:t>
        <a:bodyPr/>
        <a:lstStyle/>
        <a:p>
          <a:endParaRPr lang="ru-RU"/>
        </a:p>
      </dgm:t>
    </dgm:pt>
    <dgm:pt modelId="{A5BBEA8F-0B41-074C-B0C9-5D620717244D}" type="sibTrans" cxnId="{8E5A7F7B-41A5-DC47-AE35-BE7017115310}">
      <dgm:prSet/>
      <dgm:spPr/>
      <dgm:t>
        <a:bodyPr/>
        <a:lstStyle/>
        <a:p>
          <a:endParaRPr lang="ru-RU"/>
        </a:p>
      </dgm:t>
    </dgm:pt>
    <dgm:pt modelId="{0197B64C-619F-5A41-B863-74EF2B9BCE82}">
      <dgm:prSet phldrT="[Текст]" custT="1"/>
      <dgm:spPr/>
      <dgm:t>
        <a:bodyPr/>
        <a:lstStyle/>
        <a:p>
          <a:r>
            <a:rPr lang="en-US" sz="1400" dirty="0" err="1">
              <a:solidFill>
                <a:srgbClr val="0000FF"/>
              </a:solidFill>
              <a:latin typeface="Ayuthaya"/>
              <a:cs typeface="Ayuthaya"/>
            </a:rPr>
            <a:t>Поддержива</a:t>
          </a:r>
          <a:r>
            <a:rPr lang="ru-RU" sz="1400" dirty="0" err="1">
              <a:solidFill>
                <a:srgbClr val="0000FF"/>
              </a:solidFill>
              <a:latin typeface="Ayuthaya"/>
              <a:cs typeface="Ayuthaya"/>
            </a:rPr>
            <a:t>ть</a:t>
          </a:r>
          <a:r>
            <a:rPr lang="en-US" sz="14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b="1" dirty="0" err="1">
              <a:solidFill>
                <a:srgbClr val="0000FF"/>
              </a:solidFill>
              <a:latin typeface="Ayuthaya"/>
              <a:cs typeface="Ayuthaya"/>
            </a:rPr>
            <a:t>инициативу</a:t>
          </a:r>
          <a:r>
            <a:rPr lang="en-US" sz="1400" dirty="0">
              <a:solidFill>
                <a:srgbClr val="0000FF"/>
              </a:solidFill>
              <a:latin typeface="Ayuthaya"/>
              <a:cs typeface="Ayuthaya"/>
            </a:rPr>
            <a:t>, </a:t>
          </a:r>
          <a:r>
            <a:rPr lang="en-US" sz="1400" dirty="0" err="1">
              <a:solidFill>
                <a:srgbClr val="0000FF"/>
              </a:solidFill>
              <a:latin typeface="Ayuthaya"/>
              <a:cs typeface="Ayuthaya"/>
            </a:rPr>
            <a:t>собственную</a:t>
          </a:r>
          <a:r>
            <a:rPr lang="en-US" sz="14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dirty="0" err="1">
              <a:solidFill>
                <a:srgbClr val="0000FF"/>
              </a:solidFill>
              <a:latin typeface="Ayuthaya"/>
              <a:cs typeface="Ayuthaya"/>
            </a:rPr>
            <a:t>активность</a:t>
          </a:r>
          <a:r>
            <a:rPr lang="en-US" sz="14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dirty="0" err="1">
              <a:solidFill>
                <a:srgbClr val="0000FF"/>
              </a:solidFill>
              <a:latin typeface="Ayuthaya"/>
              <a:cs typeface="Ayuthaya"/>
            </a:rPr>
            <a:t>ребенка</a:t>
          </a:r>
          <a:r>
            <a:rPr lang="en-US" sz="1400" dirty="0">
              <a:solidFill>
                <a:srgbClr val="0000FF"/>
              </a:solidFill>
              <a:latin typeface="Ayuthaya"/>
              <a:cs typeface="Ayuthaya"/>
            </a:rPr>
            <a:t>, </a:t>
          </a:r>
          <a:r>
            <a:rPr lang="en-US" sz="1400" dirty="0" err="1">
              <a:solidFill>
                <a:srgbClr val="0000FF"/>
              </a:solidFill>
              <a:latin typeface="Ayuthaya"/>
              <a:cs typeface="Ayuthaya"/>
            </a:rPr>
            <a:t>даже</a:t>
          </a:r>
          <a:r>
            <a:rPr lang="en-US" sz="14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dirty="0" err="1">
              <a:solidFill>
                <a:srgbClr val="0000FF"/>
              </a:solidFill>
              <a:latin typeface="Ayuthaya"/>
              <a:cs typeface="Ayuthaya"/>
            </a:rPr>
            <a:t>если</a:t>
          </a:r>
          <a:r>
            <a:rPr lang="en-US" sz="14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dirty="0" err="1">
              <a:solidFill>
                <a:srgbClr val="0000FF"/>
              </a:solidFill>
              <a:latin typeface="Ayuthaya"/>
              <a:cs typeface="Ayuthaya"/>
            </a:rPr>
            <a:t>она</a:t>
          </a:r>
          <a:r>
            <a:rPr lang="en-US" sz="14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dirty="0" err="1">
              <a:solidFill>
                <a:srgbClr val="0000FF"/>
              </a:solidFill>
              <a:latin typeface="Ayuthaya"/>
              <a:cs typeface="Ayuthaya"/>
            </a:rPr>
            <a:t>кажется</a:t>
          </a:r>
          <a:r>
            <a:rPr lang="en-US" sz="14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dirty="0" err="1">
              <a:solidFill>
                <a:srgbClr val="0000FF"/>
              </a:solidFill>
              <a:latin typeface="Ayuthaya"/>
              <a:cs typeface="Ayuthaya"/>
            </a:rPr>
            <a:t>неуместной</a:t>
          </a:r>
          <a:endParaRPr lang="ru-RU" sz="1400" dirty="0">
            <a:solidFill>
              <a:srgbClr val="0000FF"/>
            </a:solidFill>
            <a:latin typeface="Ayuthaya"/>
            <a:cs typeface="Ayuthaya"/>
          </a:endParaRPr>
        </a:p>
      </dgm:t>
    </dgm:pt>
    <dgm:pt modelId="{C1EE077F-1B8B-CB4E-B8D1-BD0FF15A8CF7}" type="parTrans" cxnId="{0DADE025-1CA5-4840-9BE6-98C07FF1B0B5}">
      <dgm:prSet/>
      <dgm:spPr/>
      <dgm:t>
        <a:bodyPr/>
        <a:lstStyle/>
        <a:p>
          <a:endParaRPr lang="ru-RU"/>
        </a:p>
      </dgm:t>
    </dgm:pt>
    <dgm:pt modelId="{DDAC309B-1194-8D4B-B482-632F7A0377B9}" type="sibTrans" cxnId="{0DADE025-1CA5-4840-9BE6-98C07FF1B0B5}">
      <dgm:prSet/>
      <dgm:spPr/>
      <dgm:t>
        <a:bodyPr/>
        <a:lstStyle/>
        <a:p>
          <a:endParaRPr lang="ru-RU"/>
        </a:p>
      </dgm:t>
    </dgm:pt>
    <dgm:pt modelId="{C29BCE1A-680F-8D48-ABD3-927B564CBFA4}">
      <dgm:prSet phldrT="[Текст]" custT="1"/>
      <dgm:spPr/>
      <dgm:t>
        <a:bodyPr/>
        <a:lstStyle/>
        <a:p>
          <a:r>
            <a:rPr lang="en-US" sz="1400" dirty="0" err="1">
              <a:solidFill>
                <a:srgbClr val="0000FF"/>
              </a:solidFill>
              <a:latin typeface="Ayuthaya"/>
              <a:cs typeface="Ayuthaya"/>
            </a:rPr>
            <a:t>хвалит</a:t>
          </a:r>
          <a:r>
            <a:rPr lang="ru-RU" sz="1400" dirty="0">
              <a:solidFill>
                <a:srgbClr val="0000FF"/>
              </a:solidFill>
              <a:latin typeface="Ayuthaya"/>
              <a:cs typeface="Ayuthaya"/>
            </a:rPr>
            <a:t>ь</a:t>
          </a:r>
          <a:r>
            <a:rPr lang="en-US" sz="14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dirty="0" err="1">
              <a:solidFill>
                <a:srgbClr val="0000FF"/>
              </a:solidFill>
              <a:latin typeface="Ayuthaya"/>
              <a:cs typeface="Ayuthaya"/>
            </a:rPr>
            <a:t>ребенка</a:t>
          </a:r>
          <a:r>
            <a:rPr lang="en-US" sz="14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dirty="0" err="1">
              <a:solidFill>
                <a:srgbClr val="0000FF"/>
              </a:solidFill>
              <a:latin typeface="Ayuthaya"/>
              <a:cs typeface="Ayuthaya"/>
            </a:rPr>
            <a:t>за</a:t>
          </a:r>
          <a:r>
            <a:rPr lang="en-US" sz="14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dirty="0" err="1">
              <a:solidFill>
                <a:srgbClr val="0000FF"/>
              </a:solidFill>
              <a:latin typeface="Ayuthaya"/>
              <a:cs typeface="Ayuthaya"/>
            </a:rPr>
            <a:t>проявленную</a:t>
          </a:r>
          <a:r>
            <a:rPr lang="en-US" sz="14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b="1" dirty="0" err="1">
              <a:solidFill>
                <a:srgbClr val="0000FF"/>
              </a:solidFill>
              <a:latin typeface="Ayuthaya"/>
              <a:cs typeface="Ayuthaya"/>
            </a:rPr>
            <a:t>инициативу</a:t>
          </a:r>
          <a:endParaRPr lang="ru-RU" sz="1400" dirty="0">
            <a:solidFill>
              <a:srgbClr val="0000FF"/>
            </a:solidFill>
            <a:latin typeface="Ayuthaya"/>
            <a:cs typeface="Ayuthaya"/>
          </a:endParaRPr>
        </a:p>
      </dgm:t>
    </dgm:pt>
    <dgm:pt modelId="{6C58AAED-935C-CF4E-8150-427365D908F6}" type="parTrans" cxnId="{7F3AB0F8-1335-0C47-B055-431790A22020}">
      <dgm:prSet/>
      <dgm:spPr/>
      <dgm:t>
        <a:bodyPr/>
        <a:lstStyle/>
        <a:p>
          <a:endParaRPr lang="ru-RU"/>
        </a:p>
      </dgm:t>
    </dgm:pt>
    <dgm:pt modelId="{41D5452E-0961-404C-9C2B-477096E55BC4}" type="sibTrans" cxnId="{7F3AB0F8-1335-0C47-B055-431790A22020}">
      <dgm:prSet/>
      <dgm:spPr/>
      <dgm:t>
        <a:bodyPr/>
        <a:lstStyle/>
        <a:p>
          <a:endParaRPr lang="ru-RU"/>
        </a:p>
      </dgm:t>
    </dgm:pt>
    <dgm:pt modelId="{E8E2C0BB-3CCE-5E42-9EC8-7CFABDF0C455}">
      <dgm:prSet phldrT="[Текст]" custT="1"/>
      <dgm:spPr/>
      <dgm:t>
        <a:bodyPr/>
        <a:lstStyle/>
        <a:p>
          <a:r>
            <a:rPr lang="en-US" sz="1400" dirty="0" err="1">
              <a:solidFill>
                <a:srgbClr val="0000FF"/>
              </a:solidFill>
              <a:latin typeface="Ayuthaya"/>
              <a:cs typeface="Ayuthaya"/>
            </a:rPr>
            <a:t>ненавязчиво</a:t>
          </a:r>
          <a:r>
            <a:rPr lang="en-US" sz="14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dirty="0" err="1">
              <a:solidFill>
                <a:srgbClr val="0000FF"/>
              </a:solidFill>
              <a:latin typeface="Ayuthaya"/>
              <a:cs typeface="Ayuthaya"/>
            </a:rPr>
            <a:t>подсказывайте</a:t>
          </a:r>
          <a:r>
            <a:rPr lang="en-US" sz="14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dirty="0" err="1">
              <a:solidFill>
                <a:srgbClr val="0000FF"/>
              </a:solidFill>
              <a:latin typeface="Ayuthaya"/>
              <a:cs typeface="Ayuthaya"/>
            </a:rPr>
            <a:t>ребенку</a:t>
          </a:r>
          <a:r>
            <a:rPr lang="en-US" sz="1400" dirty="0">
              <a:solidFill>
                <a:srgbClr val="0000FF"/>
              </a:solidFill>
              <a:latin typeface="Ayuthaya"/>
              <a:cs typeface="Ayuthaya"/>
            </a:rPr>
            <a:t>, </a:t>
          </a:r>
          <a:r>
            <a:rPr lang="en-US" sz="1400" dirty="0" err="1">
              <a:solidFill>
                <a:srgbClr val="0000FF"/>
              </a:solidFill>
              <a:latin typeface="Ayuthaya"/>
              <a:cs typeface="Ayuthaya"/>
            </a:rPr>
            <a:t>куда</a:t>
          </a:r>
          <a:r>
            <a:rPr lang="en-US" sz="14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dirty="0" err="1">
              <a:solidFill>
                <a:srgbClr val="0000FF"/>
              </a:solidFill>
              <a:latin typeface="Ayuthaya"/>
              <a:cs typeface="Ayuthaya"/>
            </a:rPr>
            <a:t>можно</a:t>
          </a:r>
          <a:r>
            <a:rPr lang="en-US" sz="14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dirty="0" err="1">
              <a:solidFill>
                <a:srgbClr val="0000FF"/>
              </a:solidFill>
              <a:latin typeface="Ayuthaya"/>
              <a:cs typeface="Ayuthaya"/>
            </a:rPr>
            <a:t>реализовать</a:t>
          </a:r>
          <a:r>
            <a:rPr lang="en-US" sz="14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dirty="0" err="1">
              <a:solidFill>
                <a:srgbClr val="0000FF"/>
              </a:solidFill>
              <a:latin typeface="Ayuthaya"/>
              <a:cs typeface="Ayuthaya"/>
            </a:rPr>
            <a:t>его</a:t>
          </a:r>
          <a:r>
            <a:rPr lang="en-US" sz="14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dirty="0" err="1">
              <a:solidFill>
                <a:srgbClr val="0000FF"/>
              </a:solidFill>
              <a:latin typeface="Ayuthaya"/>
              <a:cs typeface="Ayuthaya"/>
            </a:rPr>
            <a:t>бьющую</a:t>
          </a:r>
          <a:r>
            <a:rPr lang="en-US" sz="14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dirty="0" err="1">
              <a:solidFill>
                <a:srgbClr val="0000FF"/>
              </a:solidFill>
              <a:latin typeface="Ayuthaya"/>
              <a:cs typeface="Ayuthaya"/>
            </a:rPr>
            <a:t>энергию</a:t>
          </a:r>
          <a:endParaRPr lang="ru-RU" sz="1400" dirty="0">
            <a:solidFill>
              <a:srgbClr val="0000FF"/>
            </a:solidFill>
            <a:latin typeface="Ayuthaya"/>
            <a:cs typeface="Ayuthaya"/>
          </a:endParaRPr>
        </a:p>
      </dgm:t>
    </dgm:pt>
    <dgm:pt modelId="{8BCDEDE4-632E-9B49-8468-9A4C349EE526}" type="parTrans" cxnId="{FC1474F5-EFCA-8641-83DB-8E9BB29F4787}">
      <dgm:prSet/>
      <dgm:spPr/>
      <dgm:t>
        <a:bodyPr/>
        <a:lstStyle/>
        <a:p>
          <a:endParaRPr lang="ru-RU"/>
        </a:p>
      </dgm:t>
    </dgm:pt>
    <dgm:pt modelId="{639C152A-062A-0D42-911F-1C3C9F0B4113}" type="sibTrans" cxnId="{FC1474F5-EFCA-8641-83DB-8E9BB29F4787}">
      <dgm:prSet/>
      <dgm:spPr/>
      <dgm:t>
        <a:bodyPr/>
        <a:lstStyle/>
        <a:p>
          <a:endParaRPr lang="ru-RU"/>
        </a:p>
      </dgm:t>
    </dgm:pt>
    <dgm:pt modelId="{FA1AB38C-B5A0-7040-BAC0-F3237B3A4199}" type="pres">
      <dgm:prSet presAssocID="{3D869AD5-E46C-E34B-8B6D-C544D26C71C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B5F5954-DEE7-3546-BA55-FD87AAF86952}" type="pres">
      <dgm:prSet presAssocID="{3935CACD-E812-EF48-A7C7-A2450ED009FF}" presName="centerShape" presStyleLbl="node0" presStyleIdx="0" presStyleCnt="1" custScaleX="129830" custScaleY="132076"/>
      <dgm:spPr/>
    </dgm:pt>
    <dgm:pt modelId="{D256D813-E1C7-5844-AA70-C6483B578038}" type="pres">
      <dgm:prSet presAssocID="{C1EE077F-1B8B-CB4E-B8D1-BD0FF15A8CF7}" presName="parTrans" presStyleLbl="sibTrans2D1" presStyleIdx="0" presStyleCnt="3"/>
      <dgm:spPr/>
    </dgm:pt>
    <dgm:pt modelId="{45F24E97-D3EF-1649-93B9-24E99C6C185D}" type="pres">
      <dgm:prSet presAssocID="{C1EE077F-1B8B-CB4E-B8D1-BD0FF15A8CF7}" presName="connectorText" presStyleLbl="sibTrans2D1" presStyleIdx="0" presStyleCnt="3"/>
      <dgm:spPr/>
    </dgm:pt>
    <dgm:pt modelId="{357BA3C8-B7D2-6245-B7D9-0983B2257245}" type="pres">
      <dgm:prSet presAssocID="{0197B64C-619F-5A41-B863-74EF2B9BCE82}" presName="node" presStyleLbl="node1" presStyleIdx="0" presStyleCnt="3" custScaleX="187653" custScaleY="83196">
        <dgm:presLayoutVars>
          <dgm:bulletEnabled val="1"/>
        </dgm:presLayoutVars>
      </dgm:prSet>
      <dgm:spPr/>
    </dgm:pt>
    <dgm:pt modelId="{AF7B2ECC-2287-2D45-943B-4D11E5C8EF33}" type="pres">
      <dgm:prSet presAssocID="{6C58AAED-935C-CF4E-8150-427365D908F6}" presName="parTrans" presStyleLbl="sibTrans2D1" presStyleIdx="1" presStyleCnt="3"/>
      <dgm:spPr/>
    </dgm:pt>
    <dgm:pt modelId="{D10CED24-64D8-A34A-9673-9DC1F55EB710}" type="pres">
      <dgm:prSet presAssocID="{6C58AAED-935C-CF4E-8150-427365D908F6}" presName="connectorText" presStyleLbl="sibTrans2D1" presStyleIdx="1" presStyleCnt="3"/>
      <dgm:spPr/>
    </dgm:pt>
    <dgm:pt modelId="{6A33E6EF-570E-DD4F-8B95-142D116F29AB}" type="pres">
      <dgm:prSet presAssocID="{C29BCE1A-680F-8D48-ABD3-927B564CBFA4}" presName="node" presStyleLbl="node1" presStyleIdx="1" presStyleCnt="3" custScaleX="148092" custRadScaleRad="117080" custRadScaleInc="-7923">
        <dgm:presLayoutVars>
          <dgm:bulletEnabled val="1"/>
        </dgm:presLayoutVars>
      </dgm:prSet>
      <dgm:spPr/>
    </dgm:pt>
    <dgm:pt modelId="{912ED711-3224-0744-8E48-8A81C2965284}" type="pres">
      <dgm:prSet presAssocID="{8BCDEDE4-632E-9B49-8468-9A4C349EE526}" presName="parTrans" presStyleLbl="sibTrans2D1" presStyleIdx="2" presStyleCnt="3"/>
      <dgm:spPr/>
    </dgm:pt>
    <dgm:pt modelId="{F94DDCDB-3B46-A447-9079-7AEAFD5B99BE}" type="pres">
      <dgm:prSet presAssocID="{8BCDEDE4-632E-9B49-8468-9A4C349EE526}" presName="connectorText" presStyleLbl="sibTrans2D1" presStyleIdx="2" presStyleCnt="3"/>
      <dgm:spPr/>
    </dgm:pt>
    <dgm:pt modelId="{1588AA85-CFFB-7340-A8D9-3879234D18FB}" type="pres">
      <dgm:prSet presAssocID="{E8E2C0BB-3CCE-5E42-9EC8-7CFABDF0C455}" presName="node" presStyleLbl="node1" presStyleIdx="2" presStyleCnt="3" custScaleX="143398" custScaleY="96617" custRadScaleRad="121085" custRadScaleInc="7143">
        <dgm:presLayoutVars>
          <dgm:bulletEnabled val="1"/>
        </dgm:presLayoutVars>
      </dgm:prSet>
      <dgm:spPr/>
    </dgm:pt>
  </dgm:ptLst>
  <dgm:cxnLst>
    <dgm:cxn modelId="{4DEDDB0E-0681-344B-BBEE-0731ABA0CF94}" type="presOf" srcId="{C1EE077F-1B8B-CB4E-B8D1-BD0FF15A8CF7}" destId="{45F24E97-D3EF-1649-93B9-24E99C6C185D}" srcOrd="1" destOrd="0" presId="urn:microsoft.com/office/officeart/2005/8/layout/radial5"/>
    <dgm:cxn modelId="{75A23916-5D3F-3C44-8A22-351743A85905}" type="presOf" srcId="{6C58AAED-935C-CF4E-8150-427365D908F6}" destId="{AF7B2ECC-2287-2D45-943B-4D11E5C8EF33}" srcOrd="0" destOrd="0" presId="urn:microsoft.com/office/officeart/2005/8/layout/radial5"/>
    <dgm:cxn modelId="{ED47521D-8BB2-574F-BCBB-0D9CCB362B09}" type="presOf" srcId="{C29BCE1A-680F-8D48-ABD3-927B564CBFA4}" destId="{6A33E6EF-570E-DD4F-8B95-142D116F29AB}" srcOrd="0" destOrd="0" presId="urn:microsoft.com/office/officeart/2005/8/layout/radial5"/>
    <dgm:cxn modelId="{0DADE025-1CA5-4840-9BE6-98C07FF1B0B5}" srcId="{3935CACD-E812-EF48-A7C7-A2450ED009FF}" destId="{0197B64C-619F-5A41-B863-74EF2B9BCE82}" srcOrd="0" destOrd="0" parTransId="{C1EE077F-1B8B-CB4E-B8D1-BD0FF15A8CF7}" sibTransId="{DDAC309B-1194-8D4B-B482-632F7A0377B9}"/>
    <dgm:cxn modelId="{067B4336-B339-6041-801C-F5385923858D}" type="presOf" srcId="{3935CACD-E812-EF48-A7C7-A2450ED009FF}" destId="{AB5F5954-DEE7-3546-BA55-FD87AAF86952}" srcOrd="0" destOrd="0" presId="urn:microsoft.com/office/officeart/2005/8/layout/radial5"/>
    <dgm:cxn modelId="{FAC8A764-AEE8-5645-B493-7217FA9EAFA8}" type="presOf" srcId="{E8E2C0BB-3CCE-5E42-9EC8-7CFABDF0C455}" destId="{1588AA85-CFFB-7340-A8D9-3879234D18FB}" srcOrd="0" destOrd="0" presId="urn:microsoft.com/office/officeart/2005/8/layout/radial5"/>
    <dgm:cxn modelId="{C7352048-24F3-DF40-86AE-7E5088ECB28E}" type="presOf" srcId="{3D869AD5-E46C-E34B-8B6D-C544D26C71C4}" destId="{FA1AB38C-B5A0-7040-BAC0-F3237B3A4199}" srcOrd="0" destOrd="0" presId="urn:microsoft.com/office/officeart/2005/8/layout/radial5"/>
    <dgm:cxn modelId="{A6062479-48AB-2148-9535-6ADAF7FB470D}" type="presOf" srcId="{8BCDEDE4-632E-9B49-8468-9A4C349EE526}" destId="{F94DDCDB-3B46-A447-9079-7AEAFD5B99BE}" srcOrd="1" destOrd="0" presId="urn:microsoft.com/office/officeart/2005/8/layout/radial5"/>
    <dgm:cxn modelId="{8E5A7F7B-41A5-DC47-AE35-BE7017115310}" srcId="{3D869AD5-E46C-E34B-8B6D-C544D26C71C4}" destId="{3935CACD-E812-EF48-A7C7-A2450ED009FF}" srcOrd="0" destOrd="0" parTransId="{9E4511A0-E98E-554E-AE26-814161E3AE83}" sibTransId="{A5BBEA8F-0B41-074C-B0C9-5D620717244D}"/>
    <dgm:cxn modelId="{C154E088-870B-0745-B820-7E83C5D8CF52}" type="presOf" srcId="{C1EE077F-1B8B-CB4E-B8D1-BD0FF15A8CF7}" destId="{D256D813-E1C7-5844-AA70-C6483B578038}" srcOrd="0" destOrd="0" presId="urn:microsoft.com/office/officeart/2005/8/layout/radial5"/>
    <dgm:cxn modelId="{C63C3393-A5FA-2447-8F60-237247F095C6}" type="presOf" srcId="{8BCDEDE4-632E-9B49-8468-9A4C349EE526}" destId="{912ED711-3224-0744-8E48-8A81C2965284}" srcOrd="0" destOrd="0" presId="urn:microsoft.com/office/officeart/2005/8/layout/radial5"/>
    <dgm:cxn modelId="{DADA61BE-9ACA-BD4E-B3CB-EF4EC60ED968}" type="presOf" srcId="{0197B64C-619F-5A41-B863-74EF2B9BCE82}" destId="{357BA3C8-B7D2-6245-B7D9-0983B2257245}" srcOrd="0" destOrd="0" presId="urn:microsoft.com/office/officeart/2005/8/layout/radial5"/>
    <dgm:cxn modelId="{143B17D6-9FAF-4C42-86FE-B22027702A0B}" type="presOf" srcId="{6C58AAED-935C-CF4E-8150-427365D908F6}" destId="{D10CED24-64D8-A34A-9673-9DC1F55EB710}" srcOrd="1" destOrd="0" presId="urn:microsoft.com/office/officeart/2005/8/layout/radial5"/>
    <dgm:cxn modelId="{FC1474F5-EFCA-8641-83DB-8E9BB29F4787}" srcId="{3935CACD-E812-EF48-A7C7-A2450ED009FF}" destId="{E8E2C0BB-3CCE-5E42-9EC8-7CFABDF0C455}" srcOrd="2" destOrd="0" parTransId="{8BCDEDE4-632E-9B49-8468-9A4C349EE526}" sibTransId="{639C152A-062A-0D42-911F-1C3C9F0B4113}"/>
    <dgm:cxn modelId="{7F3AB0F8-1335-0C47-B055-431790A22020}" srcId="{3935CACD-E812-EF48-A7C7-A2450ED009FF}" destId="{C29BCE1A-680F-8D48-ABD3-927B564CBFA4}" srcOrd="1" destOrd="0" parTransId="{6C58AAED-935C-CF4E-8150-427365D908F6}" sibTransId="{41D5452E-0961-404C-9C2B-477096E55BC4}"/>
    <dgm:cxn modelId="{781439CE-58AD-9A4E-A39A-B666D2ECA5D3}" type="presParOf" srcId="{FA1AB38C-B5A0-7040-BAC0-F3237B3A4199}" destId="{AB5F5954-DEE7-3546-BA55-FD87AAF86952}" srcOrd="0" destOrd="0" presId="urn:microsoft.com/office/officeart/2005/8/layout/radial5"/>
    <dgm:cxn modelId="{113579A1-95F0-2044-88EF-7C4809E77AEA}" type="presParOf" srcId="{FA1AB38C-B5A0-7040-BAC0-F3237B3A4199}" destId="{D256D813-E1C7-5844-AA70-C6483B578038}" srcOrd="1" destOrd="0" presId="urn:microsoft.com/office/officeart/2005/8/layout/radial5"/>
    <dgm:cxn modelId="{E45248E4-CE7D-124F-9CDE-782D00122ACB}" type="presParOf" srcId="{D256D813-E1C7-5844-AA70-C6483B578038}" destId="{45F24E97-D3EF-1649-93B9-24E99C6C185D}" srcOrd="0" destOrd="0" presId="urn:microsoft.com/office/officeart/2005/8/layout/radial5"/>
    <dgm:cxn modelId="{285ACC88-058C-C04D-84EA-414A2475CADD}" type="presParOf" srcId="{FA1AB38C-B5A0-7040-BAC0-F3237B3A4199}" destId="{357BA3C8-B7D2-6245-B7D9-0983B2257245}" srcOrd="2" destOrd="0" presId="urn:microsoft.com/office/officeart/2005/8/layout/radial5"/>
    <dgm:cxn modelId="{BE158BDB-CB92-F940-A445-468E3B6866A5}" type="presParOf" srcId="{FA1AB38C-B5A0-7040-BAC0-F3237B3A4199}" destId="{AF7B2ECC-2287-2D45-943B-4D11E5C8EF33}" srcOrd="3" destOrd="0" presId="urn:microsoft.com/office/officeart/2005/8/layout/radial5"/>
    <dgm:cxn modelId="{FC773E4E-1911-0741-A090-926625892D20}" type="presParOf" srcId="{AF7B2ECC-2287-2D45-943B-4D11E5C8EF33}" destId="{D10CED24-64D8-A34A-9673-9DC1F55EB710}" srcOrd="0" destOrd="0" presId="urn:microsoft.com/office/officeart/2005/8/layout/radial5"/>
    <dgm:cxn modelId="{EE1AAEEF-3676-0443-A962-A42FB723A1C2}" type="presParOf" srcId="{FA1AB38C-B5A0-7040-BAC0-F3237B3A4199}" destId="{6A33E6EF-570E-DD4F-8B95-142D116F29AB}" srcOrd="4" destOrd="0" presId="urn:microsoft.com/office/officeart/2005/8/layout/radial5"/>
    <dgm:cxn modelId="{7CCE459D-28B4-9746-8A31-0CAA2606B9A4}" type="presParOf" srcId="{FA1AB38C-B5A0-7040-BAC0-F3237B3A4199}" destId="{912ED711-3224-0744-8E48-8A81C2965284}" srcOrd="5" destOrd="0" presId="urn:microsoft.com/office/officeart/2005/8/layout/radial5"/>
    <dgm:cxn modelId="{700E456E-74E7-E845-B863-CF52CDA21F53}" type="presParOf" srcId="{912ED711-3224-0744-8E48-8A81C2965284}" destId="{F94DDCDB-3B46-A447-9079-7AEAFD5B99BE}" srcOrd="0" destOrd="0" presId="urn:microsoft.com/office/officeart/2005/8/layout/radial5"/>
    <dgm:cxn modelId="{8CEF7521-69C2-E141-A518-92C6A4FDC150}" type="presParOf" srcId="{FA1AB38C-B5A0-7040-BAC0-F3237B3A4199}" destId="{1588AA85-CFFB-7340-A8D9-3879234D18FB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336F3E-2B90-0C48-A854-3E994D1BB54F}" type="doc">
      <dgm:prSet loTypeId="urn:microsoft.com/office/officeart/2005/8/layout/funnel1" loCatId="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81E7A35-BDC8-E946-BE74-917ACF50B46F}">
      <dgm:prSet phldrT="[Текст]" custT="1"/>
      <dgm:spPr/>
      <dgm:t>
        <a:bodyPr/>
        <a:lstStyle/>
        <a:p>
          <a:r>
            <a:rPr lang="ru-RU" sz="1800" dirty="0">
              <a:solidFill>
                <a:srgbClr val="0000FF"/>
              </a:solidFill>
              <a:latin typeface="Ayuthaya"/>
              <a:cs typeface="Ayuthaya"/>
            </a:rPr>
            <a:t>Не скупиться на знаки внимания</a:t>
          </a:r>
        </a:p>
      </dgm:t>
    </dgm:pt>
    <dgm:pt modelId="{E68EA188-9930-F540-B685-67B5591C93F0}" type="parTrans" cxnId="{33CF0492-2C16-454A-B453-1BF6B797B160}">
      <dgm:prSet/>
      <dgm:spPr/>
      <dgm:t>
        <a:bodyPr/>
        <a:lstStyle/>
        <a:p>
          <a:endParaRPr lang="ru-RU"/>
        </a:p>
      </dgm:t>
    </dgm:pt>
    <dgm:pt modelId="{0C4A2F2B-AF59-3D48-AB76-0FF41C39CBE2}" type="sibTrans" cxnId="{33CF0492-2C16-454A-B453-1BF6B797B160}">
      <dgm:prSet/>
      <dgm:spPr/>
      <dgm:t>
        <a:bodyPr/>
        <a:lstStyle/>
        <a:p>
          <a:endParaRPr lang="ru-RU"/>
        </a:p>
      </dgm:t>
    </dgm:pt>
    <dgm:pt modelId="{64398C9D-BE3D-D840-8739-F0A82BBB334D}">
      <dgm:prSet phldrT="[Текст]"/>
      <dgm:spPr/>
      <dgm:t>
        <a:bodyPr/>
        <a:lstStyle/>
        <a:p>
          <a:r>
            <a:rPr lang="ru-RU" b="1" cap="none" spc="0" dirty="0">
              <a:ln w="12700">
                <a:prstDash val="solid"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yuthaya"/>
              <a:cs typeface="Ayuthaya"/>
            </a:rPr>
            <a:t>Поддержание детской инициативы со стороны родителей</a:t>
          </a:r>
          <a:endParaRPr lang="ru-RU" b="1" cap="none" spc="0" dirty="0">
            <a:ln w="12700">
              <a:prstDash val="solid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85CEC0F5-FB70-8D45-85A3-E1FB808767FB}" type="sibTrans" cxnId="{42B4DE3A-DAF9-AA4A-A5A7-3AC8D36C6337}">
      <dgm:prSet/>
      <dgm:spPr/>
      <dgm:t>
        <a:bodyPr/>
        <a:lstStyle/>
        <a:p>
          <a:endParaRPr lang="ru-RU"/>
        </a:p>
      </dgm:t>
    </dgm:pt>
    <dgm:pt modelId="{8C25B317-3737-4741-B979-21BE0EF1B1AB}" type="parTrans" cxnId="{42B4DE3A-DAF9-AA4A-A5A7-3AC8D36C6337}">
      <dgm:prSet/>
      <dgm:spPr/>
      <dgm:t>
        <a:bodyPr/>
        <a:lstStyle/>
        <a:p>
          <a:endParaRPr lang="ru-RU"/>
        </a:p>
      </dgm:t>
    </dgm:pt>
    <dgm:pt modelId="{5BE5C28E-0A2B-7C4F-8E53-2E8BEC50FB3B}">
      <dgm:prSet phldrT="[Текст]" custT="1"/>
      <dgm:spPr/>
      <dgm:t>
        <a:bodyPr/>
        <a:lstStyle/>
        <a:p>
          <a:r>
            <a:rPr lang="ru-RU" sz="1800" dirty="0">
              <a:solidFill>
                <a:srgbClr val="0000FF"/>
              </a:solidFill>
              <a:latin typeface="Ayuthaya"/>
              <a:cs typeface="Ayuthaya"/>
            </a:rPr>
            <a:t>Рассказ о достижениях ребенка близким </a:t>
          </a:r>
        </a:p>
      </dgm:t>
    </dgm:pt>
    <dgm:pt modelId="{7CF15FBD-D2AC-B441-995F-1B0B36CBC433}" type="sibTrans" cxnId="{AFB537E4-3B2A-E04C-A575-58030CE0E9E4}">
      <dgm:prSet/>
      <dgm:spPr/>
      <dgm:t>
        <a:bodyPr/>
        <a:lstStyle/>
        <a:p>
          <a:endParaRPr lang="ru-RU"/>
        </a:p>
      </dgm:t>
    </dgm:pt>
    <dgm:pt modelId="{BCD19505-EF05-6743-A2C3-96180A456EB9}" type="parTrans" cxnId="{AFB537E4-3B2A-E04C-A575-58030CE0E9E4}">
      <dgm:prSet/>
      <dgm:spPr/>
      <dgm:t>
        <a:bodyPr/>
        <a:lstStyle/>
        <a:p>
          <a:endParaRPr lang="ru-RU"/>
        </a:p>
      </dgm:t>
    </dgm:pt>
    <dgm:pt modelId="{5A06439E-68F6-1A46-9C42-4DB740FF225B}">
      <dgm:prSet phldrT="[Текст]" custT="1"/>
      <dgm:spPr/>
      <dgm:t>
        <a:bodyPr/>
        <a:lstStyle/>
        <a:p>
          <a:r>
            <a:rPr lang="ru-RU" sz="1800" dirty="0">
              <a:solidFill>
                <a:srgbClr val="0000FF"/>
              </a:solidFill>
              <a:latin typeface="Ayuthaya"/>
              <a:cs typeface="Ayuthaya"/>
            </a:rPr>
            <a:t>Родительская улыбка</a:t>
          </a:r>
        </a:p>
      </dgm:t>
    </dgm:pt>
    <dgm:pt modelId="{E29993E1-BC04-1A48-B935-1D1BDB541615}" type="sibTrans" cxnId="{C4E61AC5-1160-694E-8928-7B3A30ABCD90}">
      <dgm:prSet/>
      <dgm:spPr/>
      <dgm:t>
        <a:bodyPr/>
        <a:lstStyle/>
        <a:p>
          <a:endParaRPr lang="ru-RU"/>
        </a:p>
      </dgm:t>
    </dgm:pt>
    <dgm:pt modelId="{BF9ECE44-0F0D-6E4A-8F07-A5E39A09DBBD}" type="parTrans" cxnId="{C4E61AC5-1160-694E-8928-7B3A30ABCD90}">
      <dgm:prSet/>
      <dgm:spPr/>
      <dgm:t>
        <a:bodyPr/>
        <a:lstStyle/>
        <a:p>
          <a:endParaRPr lang="ru-RU"/>
        </a:p>
      </dgm:t>
    </dgm:pt>
    <dgm:pt modelId="{7FEDFEE3-49C1-5F4A-AF44-1CD4837FBBDE}" type="pres">
      <dgm:prSet presAssocID="{83336F3E-2B90-0C48-A854-3E994D1BB54F}" presName="Name0" presStyleCnt="0">
        <dgm:presLayoutVars>
          <dgm:chMax val="4"/>
          <dgm:resizeHandles val="exact"/>
        </dgm:presLayoutVars>
      </dgm:prSet>
      <dgm:spPr/>
    </dgm:pt>
    <dgm:pt modelId="{49338BD8-FF5D-4B4F-92C0-E47B30E4C4EC}" type="pres">
      <dgm:prSet presAssocID="{83336F3E-2B90-0C48-A854-3E994D1BB54F}" presName="ellipse" presStyleLbl="trBgShp" presStyleIdx="0" presStyleCnt="1"/>
      <dgm:spPr/>
    </dgm:pt>
    <dgm:pt modelId="{277E15CD-D944-834F-9AF8-83E4886F759B}" type="pres">
      <dgm:prSet presAssocID="{83336F3E-2B90-0C48-A854-3E994D1BB54F}" presName="arrow1" presStyleLbl="fgShp" presStyleIdx="0" presStyleCnt="1"/>
      <dgm:spPr/>
    </dgm:pt>
    <dgm:pt modelId="{E728EF75-2C98-FD46-9BF3-C84982CF0B5B}" type="pres">
      <dgm:prSet presAssocID="{83336F3E-2B90-0C48-A854-3E994D1BB54F}" presName="rectangle" presStyleLbl="revTx" presStyleIdx="0" presStyleCnt="1" custScaleX="121955" custScaleY="64588" custLinFactNeighborX="768" custLinFactNeighborY="16885">
        <dgm:presLayoutVars>
          <dgm:bulletEnabled val="1"/>
        </dgm:presLayoutVars>
      </dgm:prSet>
      <dgm:spPr/>
    </dgm:pt>
    <dgm:pt modelId="{D34FCAB4-4394-C64F-A7BE-C45619B2D2C2}" type="pres">
      <dgm:prSet presAssocID="{5A06439E-68F6-1A46-9C42-4DB740FF225B}" presName="item1" presStyleLbl="node1" presStyleIdx="0" presStyleCnt="3" custScaleX="188218" custScaleY="174654" custLinFactX="-3403" custLinFactY="-11991" custLinFactNeighborX="-100000" custLinFactNeighborY="-100000">
        <dgm:presLayoutVars>
          <dgm:bulletEnabled val="1"/>
        </dgm:presLayoutVars>
      </dgm:prSet>
      <dgm:spPr/>
    </dgm:pt>
    <dgm:pt modelId="{5C17D841-EC85-9E40-8481-3658B093CB6B}" type="pres">
      <dgm:prSet presAssocID="{5BE5C28E-0A2B-7C4F-8E53-2E8BEC50FB3B}" presName="item2" presStyleLbl="node1" presStyleIdx="1" presStyleCnt="3" custScaleX="179111" custScaleY="178139" custLinFactNeighborX="47168" custLinFactNeighborY="76997">
        <dgm:presLayoutVars>
          <dgm:bulletEnabled val="1"/>
        </dgm:presLayoutVars>
      </dgm:prSet>
      <dgm:spPr/>
    </dgm:pt>
    <dgm:pt modelId="{4865E143-24A8-0F45-82E5-1915BB853D78}" type="pres">
      <dgm:prSet presAssocID="{64398C9D-BE3D-D840-8739-F0A82BBB334D}" presName="item3" presStyleLbl="node1" presStyleIdx="2" presStyleCnt="3" custScaleX="177561" custScaleY="189462" custLinFactNeighborX="38586" custLinFactNeighborY="-33359">
        <dgm:presLayoutVars>
          <dgm:bulletEnabled val="1"/>
        </dgm:presLayoutVars>
      </dgm:prSet>
      <dgm:spPr/>
    </dgm:pt>
    <dgm:pt modelId="{2CCA7A74-4810-1B41-B1AC-C02CE0E41381}" type="pres">
      <dgm:prSet presAssocID="{83336F3E-2B90-0C48-A854-3E994D1BB54F}" presName="funnel" presStyleLbl="trAlignAcc1" presStyleIdx="0" presStyleCnt="1" custScaleX="142857" custScaleY="142857" custLinFactNeighborX="0" custLinFactNeighborY="1896"/>
      <dgm:spPr/>
    </dgm:pt>
  </dgm:ptLst>
  <dgm:cxnLst>
    <dgm:cxn modelId="{60BBB701-DAD8-0942-BFE5-355541B0065D}" type="presOf" srcId="{5A06439E-68F6-1A46-9C42-4DB740FF225B}" destId="{5C17D841-EC85-9E40-8481-3658B093CB6B}" srcOrd="0" destOrd="0" presId="urn:microsoft.com/office/officeart/2005/8/layout/funnel1"/>
    <dgm:cxn modelId="{6E43581B-6141-224F-8C61-6EA700CE7B79}" type="presOf" srcId="{83336F3E-2B90-0C48-A854-3E994D1BB54F}" destId="{7FEDFEE3-49C1-5F4A-AF44-1CD4837FBBDE}" srcOrd="0" destOrd="0" presId="urn:microsoft.com/office/officeart/2005/8/layout/funnel1"/>
    <dgm:cxn modelId="{42B4DE3A-DAF9-AA4A-A5A7-3AC8D36C6337}" srcId="{83336F3E-2B90-0C48-A854-3E994D1BB54F}" destId="{64398C9D-BE3D-D840-8739-F0A82BBB334D}" srcOrd="3" destOrd="0" parTransId="{8C25B317-3737-4741-B979-21BE0EF1B1AB}" sibTransId="{85CEC0F5-FB70-8D45-85A3-E1FB808767FB}"/>
    <dgm:cxn modelId="{33CF0492-2C16-454A-B453-1BF6B797B160}" srcId="{83336F3E-2B90-0C48-A854-3E994D1BB54F}" destId="{181E7A35-BDC8-E946-BE74-917ACF50B46F}" srcOrd="0" destOrd="0" parTransId="{E68EA188-9930-F540-B685-67B5591C93F0}" sibTransId="{0C4A2F2B-AF59-3D48-AB76-0FF41C39CBE2}"/>
    <dgm:cxn modelId="{BF5E4496-9D2B-1247-B382-CFE6D3C8BD60}" type="presOf" srcId="{64398C9D-BE3D-D840-8739-F0A82BBB334D}" destId="{E728EF75-2C98-FD46-9BF3-C84982CF0B5B}" srcOrd="0" destOrd="0" presId="urn:microsoft.com/office/officeart/2005/8/layout/funnel1"/>
    <dgm:cxn modelId="{D30579BB-1180-B842-8640-4A70DA88A7F2}" type="presOf" srcId="{181E7A35-BDC8-E946-BE74-917ACF50B46F}" destId="{4865E143-24A8-0F45-82E5-1915BB853D78}" srcOrd="0" destOrd="0" presId="urn:microsoft.com/office/officeart/2005/8/layout/funnel1"/>
    <dgm:cxn modelId="{C4E61AC5-1160-694E-8928-7B3A30ABCD90}" srcId="{83336F3E-2B90-0C48-A854-3E994D1BB54F}" destId="{5A06439E-68F6-1A46-9C42-4DB740FF225B}" srcOrd="1" destOrd="0" parTransId="{BF9ECE44-0F0D-6E4A-8F07-A5E39A09DBBD}" sibTransId="{E29993E1-BC04-1A48-B935-1D1BDB541615}"/>
    <dgm:cxn modelId="{D76360D9-1156-504E-BF47-8184EC5E4892}" type="presOf" srcId="{5BE5C28E-0A2B-7C4F-8E53-2E8BEC50FB3B}" destId="{D34FCAB4-4394-C64F-A7BE-C45619B2D2C2}" srcOrd="0" destOrd="0" presId="urn:microsoft.com/office/officeart/2005/8/layout/funnel1"/>
    <dgm:cxn modelId="{AFB537E4-3B2A-E04C-A575-58030CE0E9E4}" srcId="{83336F3E-2B90-0C48-A854-3E994D1BB54F}" destId="{5BE5C28E-0A2B-7C4F-8E53-2E8BEC50FB3B}" srcOrd="2" destOrd="0" parTransId="{BCD19505-EF05-6743-A2C3-96180A456EB9}" sibTransId="{7CF15FBD-D2AC-B441-995F-1B0B36CBC433}"/>
    <dgm:cxn modelId="{D61B6F72-E599-9043-B355-DD2670CA5C2F}" type="presParOf" srcId="{7FEDFEE3-49C1-5F4A-AF44-1CD4837FBBDE}" destId="{49338BD8-FF5D-4B4F-92C0-E47B30E4C4EC}" srcOrd="0" destOrd="0" presId="urn:microsoft.com/office/officeart/2005/8/layout/funnel1"/>
    <dgm:cxn modelId="{9CBFE19C-AAEF-8A48-8D7E-691F437B637F}" type="presParOf" srcId="{7FEDFEE3-49C1-5F4A-AF44-1CD4837FBBDE}" destId="{277E15CD-D944-834F-9AF8-83E4886F759B}" srcOrd="1" destOrd="0" presId="urn:microsoft.com/office/officeart/2005/8/layout/funnel1"/>
    <dgm:cxn modelId="{23D651D7-5C2F-D348-A524-74F15E139F02}" type="presParOf" srcId="{7FEDFEE3-49C1-5F4A-AF44-1CD4837FBBDE}" destId="{E728EF75-2C98-FD46-9BF3-C84982CF0B5B}" srcOrd="2" destOrd="0" presId="urn:microsoft.com/office/officeart/2005/8/layout/funnel1"/>
    <dgm:cxn modelId="{241C9BD2-597D-B741-9466-B1E40D8BFB0E}" type="presParOf" srcId="{7FEDFEE3-49C1-5F4A-AF44-1CD4837FBBDE}" destId="{D34FCAB4-4394-C64F-A7BE-C45619B2D2C2}" srcOrd="3" destOrd="0" presId="urn:microsoft.com/office/officeart/2005/8/layout/funnel1"/>
    <dgm:cxn modelId="{4F1124F2-35E4-E54D-8CB0-2360F2D7ABCF}" type="presParOf" srcId="{7FEDFEE3-49C1-5F4A-AF44-1CD4837FBBDE}" destId="{5C17D841-EC85-9E40-8481-3658B093CB6B}" srcOrd="4" destOrd="0" presId="urn:microsoft.com/office/officeart/2005/8/layout/funnel1"/>
    <dgm:cxn modelId="{05496CB5-0259-3745-8F25-B39C3504C4D6}" type="presParOf" srcId="{7FEDFEE3-49C1-5F4A-AF44-1CD4837FBBDE}" destId="{4865E143-24A8-0F45-82E5-1915BB853D78}" srcOrd="5" destOrd="0" presId="urn:microsoft.com/office/officeart/2005/8/layout/funnel1"/>
    <dgm:cxn modelId="{1D0F8CF0-C8D7-1340-AFD6-543A1C4F65EC}" type="presParOf" srcId="{7FEDFEE3-49C1-5F4A-AF44-1CD4837FBBDE}" destId="{2CCA7A74-4810-1B41-B1AC-C02CE0E4138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F5954-DEE7-3546-BA55-FD87AAF86952}">
      <dsp:nvSpPr>
        <dsp:cNvPr id="0" name=""/>
        <dsp:cNvSpPr/>
      </dsp:nvSpPr>
      <dsp:spPr>
        <a:xfrm>
          <a:off x="3151486" y="2417060"/>
          <a:ext cx="2032736" cy="206790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yuthaya"/>
              <a:cs typeface="Ayuthaya"/>
            </a:rPr>
            <a:t>Как родители могут поддерживать детскую инициативу</a:t>
          </a:r>
        </a:p>
      </dsp:txBody>
      <dsp:txXfrm>
        <a:off x="3449173" y="2719897"/>
        <a:ext cx="1437362" cy="1462227"/>
      </dsp:txXfrm>
    </dsp:sp>
    <dsp:sp modelId="{D256D813-E1C7-5844-AA70-C6483B578038}">
      <dsp:nvSpPr>
        <dsp:cNvPr id="0" name=""/>
        <dsp:cNvSpPr/>
      </dsp:nvSpPr>
      <dsp:spPr>
        <a:xfrm rot="16200000">
          <a:off x="3958053" y="1717655"/>
          <a:ext cx="419601" cy="630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/>
        </a:p>
      </dsp:txBody>
      <dsp:txXfrm>
        <a:off x="4020993" y="1906767"/>
        <a:ext cx="293721" cy="378514"/>
      </dsp:txXfrm>
    </dsp:sp>
    <dsp:sp modelId="{357BA3C8-B7D2-6245-B7D9-0983B2257245}">
      <dsp:nvSpPr>
        <dsp:cNvPr id="0" name=""/>
        <dsp:cNvSpPr/>
      </dsp:nvSpPr>
      <dsp:spPr>
        <a:xfrm>
          <a:off x="2426936" y="81685"/>
          <a:ext cx="3481836" cy="154367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solidFill>
                <a:srgbClr val="0000FF"/>
              </a:solidFill>
              <a:latin typeface="Ayuthaya"/>
              <a:cs typeface="Ayuthaya"/>
            </a:rPr>
            <a:t>Поддержива</a:t>
          </a:r>
          <a:r>
            <a:rPr lang="ru-RU" sz="1400" kern="1200" dirty="0" err="1">
              <a:solidFill>
                <a:srgbClr val="0000FF"/>
              </a:solidFill>
              <a:latin typeface="Ayuthaya"/>
              <a:cs typeface="Ayuthaya"/>
            </a:rPr>
            <a:t>ть</a:t>
          </a:r>
          <a:r>
            <a:rPr lang="en-US" sz="1400" kern="12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b="1" kern="1200" dirty="0" err="1">
              <a:solidFill>
                <a:srgbClr val="0000FF"/>
              </a:solidFill>
              <a:latin typeface="Ayuthaya"/>
              <a:cs typeface="Ayuthaya"/>
            </a:rPr>
            <a:t>инициативу</a:t>
          </a:r>
          <a:r>
            <a:rPr lang="en-US" sz="1400" kern="1200" dirty="0">
              <a:solidFill>
                <a:srgbClr val="0000FF"/>
              </a:solidFill>
              <a:latin typeface="Ayuthaya"/>
              <a:cs typeface="Ayuthaya"/>
            </a:rPr>
            <a:t>, </a:t>
          </a:r>
          <a:r>
            <a:rPr lang="en-US" sz="1400" kern="1200" dirty="0" err="1">
              <a:solidFill>
                <a:srgbClr val="0000FF"/>
              </a:solidFill>
              <a:latin typeface="Ayuthaya"/>
              <a:cs typeface="Ayuthaya"/>
            </a:rPr>
            <a:t>собственную</a:t>
          </a:r>
          <a:r>
            <a:rPr lang="en-US" sz="1400" kern="12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kern="1200" dirty="0" err="1">
              <a:solidFill>
                <a:srgbClr val="0000FF"/>
              </a:solidFill>
              <a:latin typeface="Ayuthaya"/>
              <a:cs typeface="Ayuthaya"/>
            </a:rPr>
            <a:t>активность</a:t>
          </a:r>
          <a:r>
            <a:rPr lang="en-US" sz="1400" kern="12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kern="1200" dirty="0" err="1">
              <a:solidFill>
                <a:srgbClr val="0000FF"/>
              </a:solidFill>
              <a:latin typeface="Ayuthaya"/>
              <a:cs typeface="Ayuthaya"/>
            </a:rPr>
            <a:t>ребенка</a:t>
          </a:r>
          <a:r>
            <a:rPr lang="en-US" sz="1400" kern="1200" dirty="0">
              <a:solidFill>
                <a:srgbClr val="0000FF"/>
              </a:solidFill>
              <a:latin typeface="Ayuthaya"/>
              <a:cs typeface="Ayuthaya"/>
            </a:rPr>
            <a:t>, </a:t>
          </a:r>
          <a:r>
            <a:rPr lang="en-US" sz="1400" kern="1200" dirty="0" err="1">
              <a:solidFill>
                <a:srgbClr val="0000FF"/>
              </a:solidFill>
              <a:latin typeface="Ayuthaya"/>
              <a:cs typeface="Ayuthaya"/>
            </a:rPr>
            <a:t>даже</a:t>
          </a:r>
          <a:r>
            <a:rPr lang="en-US" sz="1400" kern="12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kern="1200" dirty="0" err="1">
              <a:solidFill>
                <a:srgbClr val="0000FF"/>
              </a:solidFill>
              <a:latin typeface="Ayuthaya"/>
              <a:cs typeface="Ayuthaya"/>
            </a:rPr>
            <a:t>если</a:t>
          </a:r>
          <a:r>
            <a:rPr lang="en-US" sz="1400" kern="12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kern="1200" dirty="0" err="1">
              <a:solidFill>
                <a:srgbClr val="0000FF"/>
              </a:solidFill>
              <a:latin typeface="Ayuthaya"/>
              <a:cs typeface="Ayuthaya"/>
            </a:rPr>
            <a:t>она</a:t>
          </a:r>
          <a:r>
            <a:rPr lang="en-US" sz="1400" kern="12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kern="1200" dirty="0" err="1">
              <a:solidFill>
                <a:srgbClr val="0000FF"/>
              </a:solidFill>
              <a:latin typeface="Ayuthaya"/>
              <a:cs typeface="Ayuthaya"/>
            </a:rPr>
            <a:t>кажется</a:t>
          </a:r>
          <a:r>
            <a:rPr lang="en-US" sz="1400" kern="12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kern="1200" dirty="0" err="1">
              <a:solidFill>
                <a:srgbClr val="0000FF"/>
              </a:solidFill>
              <a:latin typeface="Ayuthaya"/>
              <a:cs typeface="Ayuthaya"/>
            </a:rPr>
            <a:t>неуместной</a:t>
          </a:r>
          <a:endParaRPr lang="ru-RU" sz="1400" kern="1200" dirty="0">
            <a:solidFill>
              <a:srgbClr val="0000FF"/>
            </a:solidFill>
            <a:latin typeface="Ayuthaya"/>
            <a:cs typeface="Ayuthaya"/>
          </a:endParaRPr>
        </a:p>
      </dsp:txBody>
      <dsp:txXfrm>
        <a:off x="2936839" y="307751"/>
        <a:ext cx="2462030" cy="1091540"/>
      </dsp:txXfrm>
    </dsp:sp>
    <dsp:sp modelId="{AF7B2ECC-2287-2D45-943B-4D11E5C8EF33}">
      <dsp:nvSpPr>
        <dsp:cNvPr id="0" name=""/>
        <dsp:cNvSpPr/>
      </dsp:nvSpPr>
      <dsp:spPr>
        <a:xfrm rot="1514772">
          <a:off x="5224791" y="3730982"/>
          <a:ext cx="411417" cy="630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135930"/>
            <a:satOff val="23223"/>
            <a:lumOff val="-107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/>
        </a:p>
      </dsp:txBody>
      <dsp:txXfrm>
        <a:off x="5230686" y="3830833"/>
        <a:ext cx="287992" cy="378514"/>
      </dsp:txXfrm>
    </dsp:sp>
    <dsp:sp modelId="{6A33E6EF-570E-DD4F-8B95-142D116F29AB}">
      <dsp:nvSpPr>
        <dsp:cNvPr id="0" name=""/>
        <dsp:cNvSpPr/>
      </dsp:nvSpPr>
      <dsp:spPr>
        <a:xfrm>
          <a:off x="5544617" y="3820351"/>
          <a:ext cx="2747795" cy="1855465"/>
        </a:xfrm>
        <a:prstGeom prst="ellipse">
          <a:avLst/>
        </a:prstGeom>
        <a:solidFill>
          <a:schemeClr val="accent4">
            <a:hueOff val="-4135930"/>
            <a:satOff val="23223"/>
            <a:lumOff val="-1078"/>
            <a:alphaOff val="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solidFill>
                <a:srgbClr val="0000FF"/>
              </a:solidFill>
              <a:latin typeface="Ayuthaya"/>
              <a:cs typeface="Ayuthaya"/>
            </a:rPr>
            <a:t>хвалит</a:t>
          </a:r>
          <a:r>
            <a:rPr lang="ru-RU" sz="1400" kern="1200" dirty="0">
              <a:solidFill>
                <a:srgbClr val="0000FF"/>
              </a:solidFill>
              <a:latin typeface="Ayuthaya"/>
              <a:cs typeface="Ayuthaya"/>
            </a:rPr>
            <a:t>ь</a:t>
          </a:r>
          <a:r>
            <a:rPr lang="en-US" sz="1400" kern="12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kern="1200" dirty="0" err="1">
              <a:solidFill>
                <a:srgbClr val="0000FF"/>
              </a:solidFill>
              <a:latin typeface="Ayuthaya"/>
              <a:cs typeface="Ayuthaya"/>
            </a:rPr>
            <a:t>ребенка</a:t>
          </a:r>
          <a:r>
            <a:rPr lang="en-US" sz="1400" kern="12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kern="1200" dirty="0" err="1">
              <a:solidFill>
                <a:srgbClr val="0000FF"/>
              </a:solidFill>
              <a:latin typeface="Ayuthaya"/>
              <a:cs typeface="Ayuthaya"/>
            </a:rPr>
            <a:t>за</a:t>
          </a:r>
          <a:r>
            <a:rPr lang="en-US" sz="1400" kern="12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kern="1200" dirty="0" err="1">
              <a:solidFill>
                <a:srgbClr val="0000FF"/>
              </a:solidFill>
              <a:latin typeface="Ayuthaya"/>
              <a:cs typeface="Ayuthaya"/>
            </a:rPr>
            <a:t>проявленную</a:t>
          </a:r>
          <a:r>
            <a:rPr lang="en-US" sz="1400" kern="12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b="1" kern="1200" dirty="0" err="1">
              <a:solidFill>
                <a:srgbClr val="0000FF"/>
              </a:solidFill>
              <a:latin typeface="Ayuthaya"/>
              <a:cs typeface="Ayuthaya"/>
            </a:rPr>
            <a:t>инициативу</a:t>
          </a:r>
          <a:endParaRPr lang="ru-RU" sz="1400" kern="1200" dirty="0">
            <a:solidFill>
              <a:srgbClr val="0000FF"/>
            </a:solidFill>
            <a:latin typeface="Ayuthaya"/>
            <a:cs typeface="Ayuthaya"/>
          </a:endParaRPr>
        </a:p>
      </dsp:txBody>
      <dsp:txXfrm>
        <a:off x="5947022" y="4092078"/>
        <a:ext cx="1942985" cy="1312011"/>
      </dsp:txXfrm>
    </dsp:sp>
    <dsp:sp modelId="{912ED711-3224-0744-8E48-8A81C2965284}">
      <dsp:nvSpPr>
        <dsp:cNvPr id="0" name=""/>
        <dsp:cNvSpPr/>
      </dsp:nvSpPr>
      <dsp:spPr>
        <a:xfrm rot="9257148">
          <a:off x="2600399" y="3772472"/>
          <a:ext cx="489869" cy="630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/>
        </a:p>
      </dsp:txBody>
      <dsp:txXfrm rot="10800000">
        <a:off x="2740083" y="3866762"/>
        <a:ext cx="342908" cy="378514"/>
      </dsp:txXfrm>
    </dsp:sp>
    <dsp:sp modelId="{1588AA85-CFFB-7340-A8D9-3879234D18FB}">
      <dsp:nvSpPr>
        <dsp:cNvPr id="0" name=""/>
        <dsp:cNvSpPr/>
      </dsp:nvSpPr>
      <dsp:spPr>
        <a:xfrm>
          <a:off x="3802" y="3919297"/>
          <a:ext cx="2660700" cy="1792694"/>
        </a:xfrm>
        <a:prstGeom prst="ellipse">
          <a:avLst/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solidFill>
                <a:srgbClr val="0000FF"/>
              </a:solidFill>
              <a:latin typeface="Ayuthaya"/>
              <a:cs typeface="Ayuthaya"/>
            </a:rPr>
            <a:t>ненавязчиво</a:t>
          </a:r>
          <a:r>
            <a:rPr lang="en-US" sz="1400" kern="12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kern="1200" dirty="0" err="1">
              <a:solidFill>
                <a:srgbClr val="0000FF"/>
              </a:solidFill>
              <a:latin typeface="Ayuthaya"/>
              <a:cs typeface="Ayuthaya"/>
            </a:rPr>
            <a:t>подсказывайте</a:t>
          </a:r>
          <a:r>
            <a:rPr lang="en-US" sz="1400" kern="12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kern="1200" dirty="0" err="1">
              <a:solidFill>
                <a:srgbClr val="0000FF"/>
              </a:solidFill>
              <a:latin typeface="Ayuthaya"/>
              <a:cs typeface="Ayuthaya"/>
            </a:rPr>
            <a:t>ребенку</a:t>
          </a:r>
          <a:r>
            <a:rPr lang="en-US" sz="1400" kern="1200" dirty="0">
              <a:solidFill>
                <a:srgbClr val="0000FF"/>
              </a:solidFill>
              <a:latin typeface="Ayuthaya"/>
              <a:cs typeface="Ayuthaya"/>
            </a:rPr>
            <a:t>, </a:t>
          </a:r>
          <a:r>
            <a:rPr lang="en-US" sz="1400" kern="1200" dirty="0" err="1">
              <a:solidFill>
                <a:srgbClr val="0000FF"/>
              </a:solidFill>
              <a:latin typeface="Ayuthaya"/>
              <a:cs typeface="Ayuthaya"/>
            </a:rPr>
            <a:t>куда</a:t>
          </a:r>
          <a:r>
            <a:rPr lang="en-US" sz="1400" kern="12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kern="1200" dirty="0" err="1">
              <a:solidFill>
                <a:srgbClr val="0000FF"/>
              </a:solidFill>
              <a:latin typeface="Ayuthaya"/>
              <a:cs typeface="Ayuthaya"/>
            </a:rPr>
            <a:t>можно</a:t>
          </a:r>
          <a:r>
            <a:rPr lang="en-US" sz="1400" kern="12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kern="1200" dirty="0" err="1">
              <a:solidFill>
                <a:srgbClr val="0000FF"/>
              </a:solidFill>
              <a:latin typeface="Ayuthaya"/>
              <a:cs typeface="Ayuthaya"/>
            </a:rPr>
            <a:t>реализовать</a:t>
          </a:r>
          <a:r>
            <a:rPr lang="en-US" sz="1400" kern="12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kern="1200" dirty="0" err="1">
              <a:solidFill>
                <a:srgbClr val="0000FF"/>
              </a:solidFill>
              <a:latin typeface="Ayuthaya"/>
              <a:cs typeface="Ayuthaya"/>
            </a:rPr>
            <a:t>его</a:t>
          </a:r>
          <a:r>
            <a:rPr lang="en-US" sz="1400" kern="12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kern="1200" dirty="0" err="1">
              <a:solidFill>
                <a:srgbClr val="0000FF"/>
              </a:solidFill>
              <a:latin typeface="Ayuthaya"/>
              <a:cs typeface="Ayuthaya"/>
            </a:rPr>
            <a:t>бьющую</a:t>
          </a:r>
          <a:r>
            <a:rPr lang="en-US" sz="1400" kern="1200" dirty="0">
              <a:solidFill>
                <a:srgbClr val="0000FF"/>
              </a:solidFill>
              <a:latin typeface="Ayuthaya"/>
              <a:cs typeface="Ayuthaya"/>
            </a:rPr>
            <a:t> </a:t>
          </a:r>
          <a:r>
            <a:rPr lang="en-US" sz="1400" kern="1200" dirty="0" err="1">
              <a:solidFill>
                <a:srgbClr val="0000FF"/>
              </a:solidFill>
              <a:latin typeface="Ayuthaya"/>
              <a:cs typeface="Ayuthaya"/>
            </a:rPr>
            <a:t>энергию</a:t>
          </a:r>
          <a:endParaRPr lang="ru-RU" sz="1400" kern="1200" dirty="0">
            <a:solidFill>
              <a:srgbClr val="0000FF"/>
            </a:solidFill>
            <a:latin typeface="Ayuthaya"/>
            <a:cs typeface="Ayuthaya"/>
          </a:endParaRPr>
        </a:p>
      </dsp:txBody>
      <dsp:txXfrm>
        <a:off x="393452" y="4181831"/>
        <a:ext cx="1881400" cy="12676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338BD8-FF5D-4B4F-92C0-E47B30E4C4EC}">
      <dsp:nvSpPr>
        <dsp:cNvPr id="0" name=""/>
        <dsp:cNvSpPr/>
      </dsp:nvSpPr>
      <dsp:spPr>
        <a:xfrm>
          <a:off x="1232248" y="1048351"/>
          <a:ext cx="4503119" cy="1563873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7E15CD-D944-834F-9AF8-83E4886F759B}">
      <dsp:nvSpPr>
        <dsp:cNvPr id="0" name=""/>
        <dsp:cNvSpPr/>
      </dsp:nvSpPr>
      <dsp:spPr>
        <a:xfrm>
          <a:off x="3054441" y="4877747"/>
          <a:ext cx="872697" cy="558526"/>
        </a:xfrm>
        <a:prstGeom prst="downArrow">
          <a:avLst/>
        </a:prstGeom>
        <a:blipFill rotWithShape="1">
          <a:blip xmlns:r="http://schemas.openxmlformats.org/officeDocument/2006/relationships" r:embed="rId1">
            <a:duotone>
              <a:schemeClr val="accent4">
                <a:tint val="40000"/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4">
                <a:tint val="40000"/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E728EF75-2C98-FD46-9BF3-C84982CF0B5B}">
      <dsp:nvSpPr>
        <dsp:cNvPr id="0" name=""/>
        <dsp:cNvSpPr/>
      </dsp:nvSpPr>
      <dsp:spPr>
        <a:xfrm>
          <a:off x="968645" y="5528563"/>
          <a:ext cx="5108631" cy="676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cap="none" spc="0" dirty="0">
              <a:ln w="12700">
                <a:prstDash val="solid"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yuthaya"/>
              <a:cs typeface="Ayuthaya"/>
            </a:rPr>
            <a:t>Поддержание детской инициативы со стороны родителей</a:t>
          </a:r>
          <a:endParaRPr lang="ru-RU" sz="1600" b="1" kern="1200" cap="none" spc="0" dirty="0">
            <a:ln w="12700">
              <a:prstDash val="solid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968645" y="5528563"/>
        <a:ext cx="5108631" cy="676389"/>
      </dsp:txXfrm>
    </dsp:sp>
    <dsp:sp modelId="{D34FCAB4-4394-C64F-A7BE-C45619B2D2C2}">
      <dsp:nvSpPr>
        <dsp:cNvPr id="0" name=""/>
        <dsp:cNvSpPr/>
      </dsp:nvSpPr>
      <dsp:spPr>
        <a:xfrm>
          <a:off x="552229" y="387436"/>
          <a:ext cx="2956632" cy="2743561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4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0000FF"/>
              </a:solidFill>
              <a:latin typeface="Ayuthaya"/>
              <a:cs typeface="Ayuthaya"/>
            </a:rPr>
            <a:t>Рассказ о достижениях ребенка близким </a:t>
          </a:r>
        </a:p>
      </dsp:txBody>
      <dsp:txXfrm>
        <a:off x="985218" y="789221"/>
        <a:ext cx="2090654" cy="1939991"/>
      </dsp:txXfrm>
    </dsp:sp>
    <dsp:sp modelId="{5C17D841-EC85-9E40-8481-3658B093CB6B}">
      <dsp:nvSpPr>
        <dsp:cNvPr id="0" name=""/>
        <dsp:cNvSpPr/>
      </dsp:nvSpPr>
      <dsp:spPr>
        <a:xfrm>
          <a:off x="1864976" y="2150301"/>
          <a:ext cx="2813574" cy="279830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4">
                <a:hueOff val="-4135930"/>
                <a:satOff val="23223"/>
                <a:lumOff val="-1078"/>
                <a:alphaOff val="0"/>
                <a:satMod val="135000"/>
                <a:lumMod val="80000"/>
              </a:schemeClr>
              <a:schemeClr val="accent4">
                <a:hueOff val="-4135930"/>
                <a:satOff val="23223"/>
                <a:lumOff val="-1078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0000FF"/>
              </a:solidFill>
              <a:latin typeface="Ayuthaya"/>
              <a:cs typeface="Ayuthaya"/>
            </a:rPr>
            <a:t>Родительская улыбка</a:t>
          </a:r>
        </a:p>
      </dsp:txBody>
      <dsp:txXfrm>
        <a:off x="2277014" y="2560103"/>
        <a:ext cx="1989498" cy="1978702"/>
      </dsp:txXfrm>
    </dsp:sp>
    <dsp:sp modelId="{4865E143-24A8-0F45-82E5-1915BB853D78}">
      <dsp:nvSpPr>
        <dsp:cNvPr id="0" name=""/>
        <dsp:cNvSpPr/>
      </dsp:nvSpPr>
      <dsp:spPr>
        <a:xfrm>
          <a:off x="3348103" y="0"/>
          <a:ext cx="2789226" cy="2976174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4">
                <a:hueOff val="-8271860"/>
                <a:satOff val="46445"/>
                <a:lumOff val="-2156"/>
                <a:alphaOff val="0"/>
                <a:satMod val="135000"/>
                <a:lumMod val="80000"/>
              </a:schemeClr>
              <a:schemeClr val="accent4">
                <a:hueOff val="-8271860"/>
                <a:satOff val="46445"/>
                <a:lumOff val="-2156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0000FF"/>
              </a:solidFill>
              <a:latin typeface="Ayuthaya"/>
              <a:cs typeface="Ayuthaya"/>
            </a:rPr>
            <a:t>Не скупиться на знаки внимания</a:t>
          </a:r>
        </a:p>
      </dsp:txBody>
      <dsp:txXfrm>
        <a:off x="3756576" y="435851"/>
        <a:ext cx="1972280" cy="2104472"/>
      </dsp:txXfrm>
    </dsp:sp>
    <dsp:sp modelId="{2CCA7A74-4810-1B41-B1AC-C02CE0E41381}">
      <dsp:nvSpPr>
        <dsp:cNvPr id="0" name=""/>
        <dsp:cNvSpPr/>
      </dsp:nvSpPr>
      <dsp:spPr>
        <a:xfrm>
          <a:off x="3" y="92698"/>
          <a:ext cx="6981573" cy="558525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фон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21859" y="2642449"/>
            <a:ext cx="6502740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0090"/>
                </a:solidFill>
                <a:latin typeface="Ayuthaya"/>
                <a:cs typeface="Ayuthaya"/>
              </a:rPr>
              <a:t>Работа с родителями по поддержанию детской инициативы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917F6A-1414-5740-2490-CACE9AE91486}"/>
              </a:ext>
            </a:extLst>
          </p:cNvPr>
          <p:cNvSpPr txBox="1"/>
          <p:nvPr/>
        </p:nvSpPr>
        <p:spPr>
          <a:xfrm>
            <a:off x="4727150" y="4212109"/>
            <a:ext cx="3070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Подготовила: Воспитатель </a:t>
            </a:r>
          </a:p>
          <a:p>
            <a:r>
              <a:rPr lang="ru-RU" dirty="0">
                <a:solidFill>
                  <a:srgbClr val="002060"/>
                </a:solidFill>
              </a:rPr>
              <a:t>Дунаева Елена </a:t>
            </a:r>
            <a:r>
              <a:rPr lang="ru-RU" dirty="0" err="1">
                <a:solidFill>
                  <a:srgbClr val="002060"/>
                </a:solidFill>
              </a:rPr>
              <a:t>Юлияновна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30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фон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51274" y="1174900"/>
            <a:ext cx="5724770" cy="461665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00FF"/>
                </a:solidFill>
                <a:latin typeface="Ayuthaya"/>
                <a:cs typeface="Ayuthaya"/>
              </a:rPr>
              <a:t>Участие в совместных конкурсах</a:t>
            </a:r>
          </a:p>
        </p:txBody>
      </p:sp>
      <p:pic>
        <p:nvPicPr>
          <p:cNvPr id="4" name="Изображение 3" descr="20191108_10570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03854" flipH="1">
            <a:off x="5340280" y="3580954"/>
            <a:ext cx="4119714" cy="2317339"/>
          </a:xfrm>
          <a:prstGeom prst="rect">
            <a:avLst/>
          </a:prstGeom>
        </p:spPr>
      </p:pic>
      <p:pic>
        <p:nvPicPr>
          <p:cNvPr id="5" name="Изображение 4" descr="конкурсы 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466" y="2397159"/>
            <a:ext cx="3184438" cy="4245917"/>
          </a:xfrm>
          <a:prstGeom prst="rect">
            <a:avLst/>
          </a:prstGeom>
        </p:spPr>
      </p:pic>
      <p:pic>
        <p:nvPicPr>
          <p:cNvPr id="6" name="Изображение 5" descr="живое слово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72324">
            <a:off x="581139" y="2911231"/>
            <a:ext cx="2740269" cy="365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937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фон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14530" y="2959527"/>
            <a:ext cx="4104394" cy="461665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00FF"/>
                </a:solidFill>
                <a:latin typeface="Ayuthaya"/>
                <a:cs typeface="Ayuthaya"/>
              </a:rPr>
              <a:t>Родительские собрания</a:t>
            </a:r>
          </a:p>
        </p:txBody>
      </p:sp>
      <p:pic>
        <p:nvPicPr>
          <p:cNvPr id="4" name="Изображение 3" descr="рс 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8310">
            <a:off x="4083539" y="4842181"/>
            <a:ext cx="3008922" cy="1690168"/>
          </a:xfrm>
          <a:prstGeom prst="rect">
            <a:avLst/>
          </a:prstGeom>
        </p:spPr>
      </p:pic>
      <p:pic>
        <p:nvPicPr>
          <p:cNvPr id="5" name="Изображение 4" descr="рс 7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6928">
            <a:off x="98738" y="4180983"/>
            <a:ext cx="2772712" cy="1557484"/>
          </a:xfrm>
          <a:prstGeom prst="rect">
            <a:avLst/>
          </a:prstGeom>
        </p:spPr>
      </p:pic>
      <p:pic>
        <p:nvPicPr>
          <p:cNvPr id="6" name="Изображение 5" descr="рс 6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5916">
            <a:off x="2738712" y="3576822"/>
            <a:ext cx="1676491" cy="2982883"/>
          </a:xfrm>
          <a:prstGeom prst="rect">
            <a:avLst/>
          </a:prstGeom>
        </p:spPr>
      </p:pic>
      <p:pic>
        <p:nvPicPr>
          <p:cNvPr id="8" name="Изображение 7" descr="рс 3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19164">
            <a:off x="6719886" y="3352091"/>
            <a:ext cx="1915292" cy="3407767"/>
          </a:xfrm>
          <a:prstGeom prst="rect">
            <a:avLst/>
          </a:prstGeom>
        </p:spPr>
      </p:pic>
      <p:pic>
        <p:nvPicPr>
          <p:cNvPr id="9" name="Изображение 8" descr="20191008_183933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345" y="186954"/>
            <a:ext cx="3543488" cy="1993212"/>
          </a:xfrm>
          <a:prstGeom prst="rect">
            <a:avLst/>
          </a:prstGeom>
        </p:spPr>
      </p:pic>
      <p:pic>
        <p:nvPicPr>
          <p:cNvPr id="10" name="Изображение 9" descr="20191008_182324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70997">
            <a:off x="-416871" y="1003799"/>
            <a:ext cx="3214688" cy="1808262"/>
          </a:xfrm>
          <a:prstGeom prst="rect">
            <a:avLst/>
          </a:prstGeom>
        </p:spPr>
      </p:pic>
      <p:pic>
        <p:nvPicPr>
          <p:cNvPr id="11" name="Изображение 10" descr="20191008_184000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819" y="785069"/>
            <a:ext cx="3680937" cy="207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466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фон 1.jp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85542" y="2292141"/>
            <a:ext cx="7651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000090"/>
                </a:solidFill>
                <a:latin typeface="Ayuthaya"/>
                <a:cs typeface="Ayuthaya"/>
              </a:rPr>
              <a:t>Инициативность</a:t>
            </a:r>
            <a:r>
              <a:rPr lang="en-US" sz="2400" b="1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  <a:r>
              <a:rPr lang="ru-RU" sz="2400" b="1" dirty="0">
                <a:solidFill>
                  <a:srgbClr val="000090"/>
                </a:solidFill>
                <a:latin typeface="Ayuthaya"/>
                <a:cs typeface="Ayuthaya"/>
              </a:rPr>
              <a:t>у детей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проявляется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ярче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всего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в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общении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,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предметной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деятельности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,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игре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,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экспериментировании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.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Это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важнейший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показатель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  <a:r>
              <a:rPr lang="en-US" sz="2400" b="1" dirty="0" err="1">
                <a:solidFill>
                  <a:srgbClr val="000090"/>
                </a:solidFill>
                <a:latin typeface="Ayuthaya"/>
                <a:cs typeface="Ayuthaya"/>
              </a:rPr>
              <a:t>детского</a:t>
            </a:r>
            <a:r>
              <a:rPr lang="en-US" sz="2400" b="1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  <a:r>
              <a:rPr lang="en-US" sz="2400" b="1" dirty="0" err="1">
                <a:solidFill>
                  <a:srgbClr val="000090"/>
                </a:solidFill>
                <a:latin typeface="Ayuthaya"/>
                <a:cs typeface="Ayuthaya"/>
              </a:rPr>
              <a:t>интеллекта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,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его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  <a:r>
              <a:rPr lang="en-US" sz="2400" b="1" dirty="0" err="1">
                <a:solidFill>
                  <a:srgbClr val="000090"/>
                </a:solidFill>
                <a:latin typeface="Ayuthaya"/>
                <a:cs typeface="Ayuthaya"/>
              </a:rPr>
              <a:t>развития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.</a:t>
            </a:r>
            <a:r>
              <a:rPr lang="ru-RU" sz="2400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7160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фон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64335" y="2690336"/>
            <a:ext cx="704724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000090"/>
                </a:solidFill>
                <a:latin typeface="Ayuthaya"/>
                <a:cs typeface="Ayuthaya"/>
              </a:rPr>
              <a:t>Родители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являются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примером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для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ребенка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.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Он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стремится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быть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похожим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на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членов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90"/>
                </a:solidFill>
                <a:latin typeface="Ayuthaya"/>
                <a:cs typeface="Ayuthaya"/>
              </a:rPr>
              <a:t>семьи</a:t>
            </a:r>
            <a:r>
              <a:rPr lang="en-US" sz="2400" dirty="0">
                <a:solidFill>
                  <a:srgbClr val="000090"/>
                </a:solidFill>
                <a:latin typeface="Ayuthaya"/>
                <a:cs typeface="Ayuthaya"/>
              </a:rPr>
              <a:t>. </a:t>
            </a:r>
            <a:endParaRPr lang="ru-RU" sz="2400" dirty="0">
              <a:solidFill>
                <a:srgbClr val="000090"/>
              </a:solidFill>
              <a:latin typeface="Ayuthaya"/>
              <a:cs typeface="Ayuthaya"/>
            </a:endParaRPr>
          </a:p>
        </p:txBody>
      </p:sp>
    </p:spTree>
    <p:extLst>
      <p:ext uri="{BB962C8B-B14F-4D97-AF65-F5344CB8AC3E}">
        <p14:creationId xmlns:p14="http://schemas.microsoft.com/office/powerpoint/2010/main" val="351169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фон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64335" y="2690336"/>
            <a:ext cx="704724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solidFill>
                  <a:srgbClr val="0000FF"/>
                </a:solidFill>
                <a:latin typeface="Ayuthaya"/>
                <a:cs typeface="Ayuthaya"/>
              </a:rPr>
              <a:t>Чтобы</a:t>
            </a:r>
            <a:r>
              <a:rPr lang="en-US" sz="2400" dirty="0">
                <a:solidFill>
                  <a:srgbClr val="0000FF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yuthaya"/>
                <a:cs typeface="Ayuthaya"/>
              </a:rPr>
              <a:t>дети</a:t>
            </a:r>
            <a:r>
              <a:rPr lang="en-US" sz="2400" dirty="0">
                <a:solidFill>
                  <a:srgbClr val="0000FF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yuthaya"/>
                <a:cs typeface="Ayuthaya"/>
              </a:rPr>
              <a:t>чаще</a:t>
            </a:r>
            <a:r>
              <a:rPr lang="en-US" sz="2400" dirty="0">
                <a:solidFill>
                  <a:srgbClr val="0000FF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yuthaya"/>
                <a:cs typeface="Ayuthaya"/>
              </a:rPr>
              <a:t>проявляли</a:t>
            </a:r>
            <a:r>
              <a:rPr lang="en-US" sz="2400" dirty="0">
                <a:solidFill>
                  <a:srgbClr val="0000FF"/>
                </a:solidFill>
                <a:latin typeface="Ayuthaya"/>
                <a:cs typeface="Ayuthaya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yuthaya"/>
                <a:cs typeface="Ayuthaya"/>
              </a:rPr>
              <a:t>инициативу</a:t>
            </a:r>
            <a:r>
              <a:rPr lang="en-US" sz="2400" dirty="0">
                <a:solidFill>
                  <a:srgbClr val="0000FF"/>
                </a:solidFill>
                <a:latin typeface="Ayuthaya"/>
                <a:cs typeface="Ayuthaya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Ayuthaya"/>
                <a:cs typeface="Ayuthaya"/>
              </a:rPr>
              <a:t>нужно</a:t>
            </a:r>
            <a:r>
              <a:rPr lang="en-US" sz="2400" dirty="0">
                <a:solidFill>
                  <a:srgbClr val="0000FF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yuthaya"/>
                <a:cs typeface="Ayuthaya"/>
              </a:rPr>
              <a:t>вначале</a:t>
            </a:r>
            <a:r>
              <a:rPr lang="en-US" sz="2400" dirty="0">
                <a:solidFill>
                  <a:srgbClr val="0000FF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yuthaya"/>
                <a:cs typeface="Ayuthaya"/>
              </a:rPr>
              <a:t>их</a:t>
            </a:r>
            <a:r>
              <a:rPr lang="en-US" sz="2400" dirty="0">
                <a:solidFill>
                  <a:srgbClr val="0000FF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yuthaya"/>
                <a:cs typeface="Ayuthaya"/>
              </a:rPr>
              <a:t>обучать</a:t>
            </a:r>
            <a:r>
              <a:rPr lang="en-US" sz="2400" dirty="0">
                <a:solidFill>
                  <a:srgbClr val="0000FF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yuthaya"/>
                <a:cs typeface="Ayuthaya"/>
              </a:rPr>
              <a:t>практическим</a:t>
            </a:r>
            <a:r>
              <a:rPr lang="en-US" sz="2400" dirty="0">
                <a:solidFill>
                  <a:srgbClr val="0000FF"/>
                </a:solidFill>
                <a:latin typeface="Ayuthaya"/>
                <a:cs typeface="Ayuthaya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yuthaya"/>
                <a:cs typeface="Ayuthaya"/>
              </a:rPr>
              <a:t>навыкам</a:t>
            </a:r>
            <a:r>
              <a:rPr lang="ru-RU" sz="2400" dirty="0">
                <a:solidFill>
                  <a:srgbClr val="0000FF"/>
                </a:solidFill>
                <a:latin typeface="Ayuthaya"/>
                <a:cs typeface="Ayuthay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755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фон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64704049"/>
              </p:ext>
            </p:extLst>
          </p:nvPr>
        </p:nvGraphicFramePr>
        <p:xfrm>
          <a:off x="402700" y="405669"/>
          <a:ext cx="8379257" cy="5759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02689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фон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22551936"/>
              </p:ext>
            </p:extLst>
          </p:nvPr>
        </p:nvGraphicFramePr>
        <p:xfrm>
          <a:off x="1426881" y="257200"/>
          <a:ext cx="6981580" cy="6204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5465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фон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35738" y="2232005"/>
            <a:ext cx="3624300" cy="461665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00FF"/>
                </a:solidFill>
                <a:latin typeface="Ayuthaya"/>
                <a:cs typeface="Ayuthaya"/>
              </a:rPr>
              <a:t>Создание портфолио</a:t>
            </a:r>
          </a:p>
        </p:txBody>
      </p:sp>
    </p:spTree>
    <p:extLst>
      <p:ext uri="{BB962C8B-B14F-4D97-AF65-F5344CB8AC3E}">
        <p14:creationId xmlns:p14="http://schemas.microsoft.com/office/powerpoint/2010/main" val="2021907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фон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71077" y="2133024"/>
            <a:ext cx="5959231" cy="461665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00FF"/>
                </a:solidFill>
                <a:latin typeface="Ayuthaya"/>
                <a:cs typeface="Ayuthaya"/>
              </a:rPr>
              <a:t>Совместные экскурсии по городу</a:t>
            </a:r>
          </a:p>
        </p:txBody>
      </p:sp>
      <p:pic>
        <p:nvPicPr>
          <p:cNvPr id="4" name="Рисунок 5" descr="Disk Y:Users:applestore:Desktop:п11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2726">
            <a:off x="1058236" y="2767917"/>
            <a:ext cx="2445379" cy="3677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3" descr="Disk Y:Users:applestore:Desktop:п2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238" y="2750388"/>
            <a:ext cx="2427164" cy="386851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2" descr="Disk Y:Users:applestore:Desktop:п7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3307">
            <a:off x="6071952" y="3354283"/>
            <a:ext cx="2719918" cy="34531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0849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фон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25188" y="2138297"/>
            <a:ext cx="6956928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00FF"/>
                </a:solidFill>
                <a:latin typeface="Ayuthaya"/>
                <a:cs typeface="Ayuthaya"/>
              </a:rPr>
              <a:t>Привлечение родителей к проведению тематических занятий</a:t>
            </a:r>
          </a:p>
        </p:txBody>
      </p:sp>
      <p:pic>
        <p:nvPicPr>
          <p:cNvPr id="4" name="Изображение 3" descr="9 мая 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2626">
            <a:off x="5229121" y="5001672"/>
            <a:ext cx="3230997" cy="1570063"/>
          </a:xfrm>
          <a:prstGeom prst="rect">
            <a:avLst/>
          </a:prstGeom>
        </p:spPr>
      </p:pic>
      <p:pic>
        <p:nvPicPr>
          <p:cNvPr id="5" name="Изображение 4" descr="9 мая 3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13341">
            <a:off x="647741" y="3044345"/>
            <a:ext cx="1757879" cy="3616209"/>
          </a:xfrm>
          <a:prstGeom prst="rect">
            <a:avLst/>
          </a:prstGeom>
        </p:spPr>
      </p:pic>
      <p:pic>
        <p:nvPicPr>
          <p:cNvPr id="6" name="Изображение 5" descr="9 мая1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158">
            <a:off x="5046660" y="3144581"/>
            <a:ext cx="3438205" cy="1670753"/>
          </a:xfrm>
          <a:prstGeom prst="rect">
            <a:avLst/>
          </a:prstGeom>
        </p:spPr>
      </p:pic>
      <p:pic>
        <p:nvPicPr>
          <p:cNvPr id="7" name="Изображение 6" descr="9 мая 5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6589">
            <a:off x="3006506" y="3059762"/>
            <a:ext cx="1780612" cy="3662973"/>
          </a:xfrm>
          <a:prstGeom prst="rect">
            <a:avLst/>
          </a:prstGeom>
        </p:spPr>
      </p:pic>
      <p:pic>
        <p:nvPicPr>
          <p:cNvPr id="8" name="Изображение 7" descr="23 1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6959">
            <a:off x="332479" y="311865"/>
            <a:ext cx="2578267" cy="1933700"/>
          </a:xfrm>
          <a:prstGeom prst="rect">
            <a:avLst/>
          </a:prstGeom>
        </p:spPr>
      </p:pic>
      <p:pic>
        <p:nvPicPr>
          <p:cNvPr id="9" name="Изображение 8" descr="23 2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117" y="212726"/>
            <a:ext cx="2500676" cy="1875507"/>
          </a:xfrm>
          <a:prstGeom prst="rect">
            <a:avLst/>
          </a:prstGeom>
        </p:spPr>
      </p:pic>
      <p:pic>
        <p:nvPicPr>
          <p:cNvPr id="10" name="Изображение 9" descr="23 3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8331">
            <a:off x="6288138" y="223198"/>
            <a:ext cx="2637265" cy="197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549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Столица.thmx</Template>
  <TotalTime>171</TotalTime>
  <Words>135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Ayuthaya</vt:lpstr>
      <vt:lpstr>Brush Script MT</vt:lpstr>
      <vt:lpstr>Calisto MT</vt:lpstr>
      <vt:lpstr>Capital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11111 111</dc:creator>
  <cp:lastModifiedBy>Алексей Дунаев</cp:lastModifiedBy>
  <cp:revision>14</cp:revision>
  <dcterms:created xsi:type="dcterms:W3CDTF">2020-03-22T10:40:55Z</dcterms:created>
  <dcterms:modified xsi:type="dcterms:W3CDTF">2024-01-10T12:35:03Z</dcterms:modified>
</cp:coreProperties>
</file>